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 varScale="1">
        <p:scale>
          <a:sx n="63" d="100"/>
          <a:sy n="63" d="100"/>
        </p:scale>
        <p:origin x="90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46DFAA-4724-4516-17EA-61336DE311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0E1FA03-621C-576E-78B7-0C8BBE75F0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137E8E-15D2-94D0-EFDB-47910AE3A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82BE-426E-4BD2-89DB-546619FC9A71}" type="datetimeFigureOut">
              <a:rPr lang="de-AT" smtClean="0"/>
              <a:t>08.06.2022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E3D9EF5-90D8-C827-5F31-A2C620484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F514F3-3124-CBF4-A88A-F16C29C13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C7C5B-94DC-4FD5-81A9-41A635211A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21659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713339-2E2C-6493-41E5-AAB9FCF8E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C2E7369-CA54-EBC4-64BB-88C1D286A3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75E661-F719-05CD-5834-C20935C70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82BE-426E-4BD2-89DB-546619FC9A71}" type="datetimeFigureOut">
              <a:rPr lang="de-AT" smtClean="0"/>
              <a:t>08.06.2022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53E678-48A2-696E-A466-0FD7A734B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C438BB-25DD-2D3F-A62E-C5C5DE276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C7C5B-94DC-4FD5-81A9-41A635211A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8953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0890E1A-92F5-EE50-9A5C-98FFA8EAC8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5622496-2AF7-8855-FA2B-1EC4C8C892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C4077D-2521-AC37-CB9F-F52E2704F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82BE-426E-4BD2-89DB-546619FC9A71}" type="datetimeFigureOut">
              <a:rPr lang="de-AT" smtClean="0"/>
              <a:t>08.06.2022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CDFC61-075D-06DE-03E1-7F746A8BA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75E020-F5E5-5A4F-6987-5701D2766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C7C5B-94DC-4FD5-81A9-41A635211A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86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79DBE3-F176-3505-9607-EA90D19CD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005363-AFC2-89EB-230E-D7676C0A4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82880C-ACDF-BBB9-A9A5-7F4632309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82BE-426E-4BD2-89DB-546619FC9A71}" type="datetimeFigureOut">
              <a:rPr lang="de-AT" smtClean="0"/>
              <a:t>08.06.2022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789CF9-AB96-CF4E-2E08-86D503BEA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BBF25F-C480-DA14-82BB-97B68DBD2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C7C5B-94DC-4FD5-81A9-41A635211A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2004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102F57-21BD-DD46-2C5E-B109916B5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BFE35D1-EAAF-B511-7490-D4F472AECE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A4E5C9-A40B-30A9-7BA8-1099114B0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82BE-426E-4BD2-89DB-546619FC9A71}" type="datetimeFigureOut">
              <a:rPr lang="de-AT" smtClean="0"/>
              <a:t>08.06.2022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7A8C21-4B35-9499-406E-8301700C5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261D9D-5473-16E9-E361-6CF3A15B4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C7C5B-94DC-4FD5-81A9-41A635211A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6603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EF0F70-09C6-8F1D-C33C-2A1A46428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AE7C08A-CD3E-C85E-1DA7-49E3B8F9D5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D3DFFB2-2D43-6669-56D2-7E2D3A5E95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C1F7667-786A-E07A-CE3E-A7D1F3A96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82BE-426E-4BD2-89DB-546619FC9A71}" type="datetimeFigureOut">
              <a:rPr lang="de-AT" smtClean="0"/>
              <a:t>08.06.2022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78DF43-A6C7-B436-4612-4AF213B11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1D49B61-B667-0490-1E7A-38DC1BE79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C7C5B-94DC-4FD5-81A9-41A635211A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08496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34D0D6-F0C0-9170-8663-D5ED30159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B49004F-83EE-AB5B-BE27-F7F50832B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96EA68A-8539-8DF3-2EAF-60A1CD51C4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414BE13-5EDE-2E9C-3F98-827FB97DF3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CC5BA7E-E5A9-D9F9-3BDD-B3F6BB1A51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12C0FE6-F8C6-C88B-A0AA-DF33EB20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82BE-426E-4BD2-89DB-546619FC9A71}" type="datetimeFigureOut">
              <a:rPr lang="de-AT" smtClean="0"/>
              <a:t>08.06.2022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F75E10D-36D3-DFDD-0B74-D7550ADF9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CE77A60-F44B-1D21-A9D2-CAA01EA9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C7C5B-94DC-4FD5-81A9-41A635211A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51345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036981-A6FC-E88C-9670-B4FEB2BEB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E5B9DCD-90E0-CF03-097B-EE8E6A19A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82BE-426E-4BD2-89DB-546619FC9A71}" type="datetimeFigureOut">
              <a:rPr lang="de-AT" smtClean="0"/>
              <a:t>08.06.2022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3948324-D829-FEFE-51E6-055DF0252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9507C47-7BC8-9030-4DE6-6DD7707F6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C7C5B-94DC-4FD5-81A9-41A635211A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63927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52CB74E-DD94-9636-C9B2-8F9324F6C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82BE-426E-4BD2-89DB-546619FC9A71}" type="datetimeFigureOut">
              <a:rPr lang="de-AT" smtClean="0"/>
              <a:t>08.06.2022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91E881D-C3C7-82B5-89A0-ABB1F9815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0D0A1F-484B-6764-9A71-81BD1CD1B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C7C5B-94DC-4FD5-81A9-41A635211A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9862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BC5D87-7F09-884F-1FB7-928AEB80D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8BF079-060A-F300-3077-6F25E43B8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BD915B0-194E-2736-4FC3-D41FFC263B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532C570-3F58-4415-B7CF-14AA48F9B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82BE-426E-4BD2-89DB-546619FC9A71}" type="datetimeFigureOut">
              <a:rPr lang="de-AT" smtClean="0"/>
              <a:t>08.06.2022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666D4A8-CEDD-9030-5F9D-AAC1E5394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5892FFF-4DD9-D072-A681-B625F5D19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C7C5B-94DC-4FD5-81A9-41A635211A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3094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8864DB-3425-42C2-DD41-0E209E25A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7317BA2-73AA-E9F6-005E-838B9CEA7F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EEE7CC-B06A-C4FD-FDD3-25024EB0F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5E78A2D-21C0-71B6-9006-D542219D3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82BE-426E-4BD2-89DB-546619FC9A71}" type="datetimeFigureOut">
              <a:rPr lang="de-AT" smtClean="0"/>
              <a:t>08.06.2022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6270CB7-B596-74B2-219F-CB8EAB240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281BC58-88CF-B447-3A0C-A82CDD402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C7C5B-94DC-4FD5-81A9-41A635211A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57284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6911D7B-EBD2-19C1-EA91-E84F4860F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4A738AB-2EDD-470B-603B-2C4E97E142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CE3D890-3875-954B-9E5D-9C0A855503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282BE-426E-4BD2-89DB-546619FC9A71}" type="datetimeFigureOut">
              <a:rPr lang="de-AT" smtClean="0"/>
              <a:t>08.06.2022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5C6138-DC66-FE10-C1B1-6EA9E75619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21470C-695F-34FF-B128-283B59AF03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C7C5B-94DC-4FD5-81A9-41A635211A3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5907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7F3FE-DC74-D763-5309-05BFD93B4E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7669CA5-0CFC-4FCA-C198-091EFD8B16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999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ALGE</dc:creator>
  <cp:lastModifiedBy>ALGE </cp:lastModifiedBy>
  <cp:revision>4</cp:revision>
  <dcterms:created xsi:type="dcterms:W3CDTF">2022-06-07T16:02:15Z</dcterms:created>
  <dcterms:modified xsi:type="dcterms:W3CDTF">2022-06-08T07:32:25Z</dcterms:modified>
</cp:coreProperties>
</file>